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d7a6bae44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d7a6bae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4d7a6bae44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 </a:t>
            </a:r>
            <a:br>
              <a:rPr lang="en-US"/>
            </a:br>
            <a:br>
              <a:rPr lang="en-US"/>
            </a:br>
            <a:r>
              <a:rPr lang="en-US"/>
              <a:t>Please feel free to contact us at EMAIL with any questions you may have. We hope to have you as part of the ‘Build-A-Library’ program. </a:t>
            </a:r>
            <a:endParaRPr/>
          </a:p>
        </p:txBody>
      </p:sp>
      <p:sp>
        <p:nvSpPr>
          <p:cNvPr id="152" name="Google Shape;15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d6ff2633d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d6ff2633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4d6ff2633d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006f8830_1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006f883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PRETTY</a:t>
            </a:r>
            <a:endParaRPr/>
          </a:p>
        </p:txBody>
      </p:sp>
      <p:sp>
        <p:nvSpPr>
          <p:cNvPr id="108" name="Google Shape;108;g47006f8830_1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6f1e455fd_3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6f1e455fd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Build-A-Library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 the last X years, we have built 10 libraries at various low-income schools across the nation. We hope to foster a culture of volunteers and partners who are all working towards this same goal and are able to spread our work! </a:t>
            </a:r>
            <a:endParaRPr/>
          </a:p>
        </p:txBody>
      </p:sp>
      <p:sp>
        <p:nvSpPr>
          <p:cNvPr id="115" name="Google Shape;115;g46f1e455fd_3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3.jpg"/><Relationship Id="rId7" Type="http://schemas.openxmlformats.org/officeDocument/2006/relationships/image" Target="../media/image5.jp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24.jpg"/><Relationship Id="rId6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Relationship Id="rId9" Type="http://schemas.openxmlformats.org/officeDocument/2006/relationships/image" Target="../media/image23.jpg"/><Relationship Id="rId5" Type="http://schemas.openxmlformats.org/officeDocument/2006/relationships/image" Target="../media/image19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library"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41" y="2308"/>
            <a:ext cx="11429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ctrTitle"/>
          </p:nvPr>
        </p:nvSpPr>
        <p:spPr>
          <a:xfrm>
            <a:off x="921025" y="1628800"/>
            <a:ext cx="97617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1" lang="en-US" sz="7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CSR Week TBS</a:t>
            </a:r>
            <a:endParaRPr b="1" sz="7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1897900" y="4500125"/>
            <a:ext cx="76227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Anand Krishna Goyal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Youth Ambassador, 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‘Libraries For All’ Initiative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r>
              <a:t/>
            </a:r>
            <a:endParaRPr sz="296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Some Advice...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punctual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 with the children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sensitive and kind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hard with your team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long lasting relationships with the authorities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fun!!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2140200" y="1340525"/>
            <a:ext cx="70038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b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Feel free to ask any questions!!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Why is Community Service Important?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perspective and learning from the community around you.</a:t>
            </a:r>
            <a:b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Teamwork - work with peers, community members, local authorities</a:t>
            </a:r>
            <a:b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skills - convince people of your idea, express your plan and understand the beneficiaries needs.</a:t>
            </a:r>
            <a:b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Leadership and decision-making skills - Planning, Organising and assessing the situation.</a:t>
            </a:r>
            <a:b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Teaches practical and problem solving skills</a:t>
            </a:r>
            <a:b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57200" y="-144087"/>
            <a:ext cx="8229600" cy="16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The Importance of Reading</a:t>
            </a:r>
            <a:b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57200" y="554875"/>
            <a:ext cx="8686800" cy="47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Imagine if you 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not read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 signs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Imagine of you 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not comprehend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you read in the newspaper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Imagine if you 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not express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thoughts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quotes on reading"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5196" y="2894250"/>
            <a:ext cx="2876229" cy="396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quotes on reading" id="82" name="Google Shape;8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75" y="3173425"/>
            <a:ext cx="2731075" cy="3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2872000" y="2979525"/>
            <a:ext cx="3531900" cy="22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chemeClr val="dk1"/>
              </a:solidFill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</a:rPr>
              <a:t>Teaching young children to read helps them </a:t>
            </a:r>
            <a:r>
              <a:rPr b="1" i="1" lang="en-US" sz="2200">
                <a:solidFill>
                  <a:schemeClr val="dk1"/>
                </a:solidFill>
              </a:rPr>
              <a:t>develop their overall language and communication skills. </a:t>
            </a:r>
            <a:endParaRPr b="1" i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0430" y="2500306"/>
            <a:ext cx="288032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2714620"/>
            <a:ext cx="3048021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8992" y="4965307"/>
            <a:ext cx="2173364" cy="189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16" y="2500306"/>
            <a:ext cx="151216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7686" y="142852"/>
            <a:ext cx="3929090" cy="221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4282" y="142852"/>
            <a:ext cx="4026506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428596" y="4786322"/>
            <a:ext cx="29289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50">
                <a:solidFill>
                  <a:srgbClr val="555555"/>
                </a:solidFill>
              </a:rPr>
              <a:t>Bad libraries build collections, good libraries build services, great libraries build communities.</a:t>
            </a:r>
            <a:endParaRPr b="1" sz="1550">
              <a:solidFill>
                <a:srgbClr val="55555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55555"/>
                </a:solidFill>
              </a:rPr>
              <a:t>–R. David Lankes</a:t>
            </a:r>
            <a:endParaRPr>
              <a:solidFill>
                <a:srgbClr val="555555"/>
              </a:solidFill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5786446" y="4786322"/>
            <a:ext cx="2786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50">
                <a:solidFill>
                  <a:srgbClr val="555555"/>
                </a:solidFill>
              </a:rPr>
              <a:t>To build up a library is to create a life. It’s never just a random collection of books.</a:t>
            </a:r>
            <a:endParaRPr b="1" sz="1550">
              <a:solidFill>
                <a:srgbClr val="55555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55555"/>
                </a:solidFill>
              </a:rPr>
              <a:t>–Carlos María Domínguez</a:t>
            </a:r>
            <a:endParaRPr>
              <a:solidFill>
                <a:srgbClr val="55555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70750" y="-244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Why libraries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233400" y="606025"/>
            <a:ext cx="8677200" cy="3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create a love for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reading,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enhance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comprehension skills, creativity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encourage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critical thinking.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provide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appropriate books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large fonts, less text and colourful illustrations to support reading for all levels.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comfortable and attractive environment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motivates children to read with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minimum adult intervention.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t/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:\backup\AF_AP Data Photographs\Govt\MCD\Kalkaji SMCD School Slum 1\activity\IMG-20180807-WA0034.jpg"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0950" y="4051525"/>
            <a:ext cx="2712600" cy="261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backup\AF_AP Data Photographs\Govt\NDMC\NDMC Aided\Nirmal Primary School\NIRMAL PRI SCHOOL PICS\After civil work and library setup pics\IMG20180208150531.jpg" id="103" name="Google Shape;1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5688" y="4051525"/>
            <a:ext cx="2823875" cy="261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backup\AF_AP Data Photographs\Govt\NDMC\NDMC PRIMARY SCHOOL\NDMC Schools Phase 1\NDMC Ashoka Road\after\NDMC Ashoka Road.JPG" id="104" name="Google Shape;10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0" y="4051525"/>
            <a:ext cx="3179051" cy="26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457200" y="315472"/>
            <a:ext cx="8229600" cy="88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Need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57200" y="1204075"/>
            <a:ext cx="8229600" cy="492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the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emphasis placed on reading in schooling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literacy levels are incredibly low. </a:t>
            </a:r>
            <a:b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According to the ASER 2016 report, that collected data from 589 rural districts of India,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■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Class V, only one out of every four students could read a English sentence.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don’t have access to books and resources that promote comprehension and curiosity.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ctrTitle"/>
          </p:nvPr>
        </p:nvSpPr>
        <p:spPr>
          <a:xfrm>
            <a:off x="71450" y="992775"/>
            <a:ext cx="87609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How we built libraries in 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low income group schools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1768275" y="-266199"/>
            <a:ext cx="60435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Our Work 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000" y="3679975"/>
            <a:ext cx="4214701" cy="31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157988" y="466841"/>
            <a:ext cx="421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5983801" y="466850"/>
            <a:ext cx="316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:\backup\AF_AP Data Photographs\Govt\NDMC\NDMC PRIMARY SCHOOL\NDMC Schools Phase 2\BABAR ROAD\BEFORE CIVIL PIC\Before.jpg" id="127" name="Google Shape;1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000" y="1041275"/>
            <a:ext cx="4214700" cy="25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8225" y="3679974"/>
            <a:ext cx="4020650" cy="30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8225" y="1041274"/>
            <a:ext cx="4020650" cy="25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630075" y="-95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How we do it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0" y="1136775"/>
            <a:ext cx="4071975" cy="308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Arthur foot\20180923_094537.jpg" id="136" name="Google Shape;1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252" y="1142984"/>
            <a:ext cx="2315308" cy="308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055" y="4286250"/>
            <a:ext cx="1948675" cy="24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" y="4312900"/>
            <a:ext cx="3166500" cy="23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3820925" y="1519425"/>
            <a:ext cx="3073775" cy="230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Arthur foot\20180923_110632.jpg" id="140" name="Google Shape;140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58275" y="4296500"/>
            <a:ext cx="1882891" cy="242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backup\Anand\pictures\Story telling ws2.JPG" id="141" name="Google Shape;141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12725" y="4325300"/>
            <a:ext cx="1718500" cy="1286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backup\Anand\pictures\Theaterws.jpg" id="142" name="Google Shape;142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12725" y="5542467"/>
            <a:ext cx="1718500" cy="1145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